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8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147"/>
    <p:restoredTop sz="93468"/>
  </p:normalViewPr>
  <p:slideViewPr>
    <p:cSldViewPr snapToGrid="0">
      <p:cViewPr varScale="1">
        <p:scale>
          <a:sx n="84" d="100"/>
          <a:sy n="84" d="100"/>
        </p:scale>
        <p:origin x="184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F45C1-D973-596D-5F7E-CF19B8989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DE51D-9EBB-2F6E-6516-EC7E9A3A3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A2E18-1043-8F24-6E38-413FAA72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F634-D059-554D-9DF1-ACC3229D13B1}" type="datetimeFigureOut">
              <a:rPr lang="en-US" smtClean="0"/>
              <a:t>5/20/25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5145A-E8F3-EF9C-CB13-30371150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1A881-4DF8-64B6-1865-671B36553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F4AC-3C79-4440-BFB3-F99D74476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94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63E23-BB9A-757F-E1F0-CA9E574C0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D936D4-3BB5-F235-DC98-ADB864DE45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26E0A-A1B5-6854-7507-A7C207C81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F634-D059-554D-9DF1-ACC3229D13B1}" type="datetimeFigureOut">
              <a:rPr lang="en-US" smtClean="0"/>
              <a:t>5/20/25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F1D5C-A955-69BF-F453-7C4E36AD6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22F99-06D7-02A3-E828-28CE33AF4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F4AC-3C79-4440-BFB3-F99D74476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51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E2ABD8-0EE6-91FF-BC27-E427A26558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760106-6006-FF23-DF5D-82E10E8C9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898C0-38E4-691A-A4CD-EF6AA1597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F634-D059-554D-9DF1-ACC3229D13B1}" type="datetimeFigureOut">
              <a:rPr lang="en-US" smtClean="0"/>
              <a:t>5/20/25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324F-C211-B045-FE1C-37638DE2A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46522-ED01-C3A8-8D55-32E8F362B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F4AC-3C79-4440-BFB3-F99D74476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31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F8AD8-A2D4-C16E-CCCD-977717FEA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13ACE-8A96-A322-5D29-1ACFFAF01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24879-3531-277E-8157-266393F85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F634-D059-554D-9DF1-ACC3229D13B1}" type="datetimeFigureOut">
              <a:rPr lang="en-US" smtClean="0"/>
              <a:t>5/20/25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D07AB-7B57-95DD-6771-898952AB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A18E8-72B4-DE37-C354-42189FBA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F4AC-3C79-4440-BFB3-F99D74476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79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46AC5-D425-24F2-67E4-411E95C9F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55397-8E0C-4B9E-418C-0920877ED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67F86-D413-C78C-325B-B31623570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F634-D059-554D-9DF1-ACC3229D13B1}" type="datetimeFigureOut">
              <a:rPr lang="en-US" smtClean="0"/>
              <a:t>5/20/25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C3CB9-F711-5FE1-5670-4B71F2081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F323E-3D92-CE48-7A0B-8768E0140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F4AC-3C79-4440-BFB3-F99D74476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22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EF2D3-1DAD-9068-87F5-17578C3AD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85E4C-0524-0494-4379-0360AA3D7C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05A9AB-E72D-A840-BB33-5307F614F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F06716-BD1F-0F09-78C6-1BB53EC99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F634-D059-554D-9DF1-ACC3229D13B1}" type="datetimeFigureOut">
              <a:rPr lang="en-US" smtClean="0"/>
              <a:t>5/20/25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D3F0B-EE31-89CD-4052-990BAC7C5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F2D20F-45A5-38C9-76D8-7E68B7D0E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F4AC-3C79-4440-BFB3-F99D74476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41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2C4DE-BA2F-D2FC-FACF-84E07FC9D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4ED9E-786E-E97C-264D-03D94B4CF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68430A-8EE9-8A14-65F5-35B1702DFF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3E4E19-38F3-AECC-6708-1FE1D34C20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C1C7D6-83B0-50EA-BC0D-2369AE1CE3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EF9C72-1845-CAA5-25D6-878049E9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F634-D059-554D-9DF1-ACC3229D13B1}" type="datetimeFigureOut">
              <a:rPr lang="en-US" smtClean="0"/>
              <a:t>5/20/25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1993B2-24DF-B218-7B06-D4FABF7D0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3C607E-FA23-AEBD-89C7-72878AD7C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F4AC-3C79-4440-BFB3-F99D74476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38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D4B0D-BDEB-A67D-8D26-707D6D0C7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27C40-9C7D-3F2B-74D6-D811537C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F634-D059-554D-9DF1-ACC3229D13B1}" type="datetimeFigureOut">
              <a:rPr lang="en-US" smtClean="0"/>
              <a:t>5/20/25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16BF7E-9E77-4C84-F730-4A04DB1F3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7BD27-FE37-8D14-6640-520D4D1BD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F4AC-3C79-4440-BFB3-F99D74476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09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FF60C5-B7E1-764F-CA2F-B47256C7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F634-D059-554D-9DF1-ACC3229D13B1}" type="datetimeFigureOut">
              <a:rPr lang="en-US" smtClean="0"/>
              <a:t>5/20/25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F3AA78-B789-A035-AE76-59203E688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46B33-697F-99BD-4D7A-8BC5379F1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F4AC-3C79-4440-BFB3-F99D74476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77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852E5-8500-ED13-DBF0-4CBE480AF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80590-4A95-5C70-FC56-4B265F641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3AEB17-34E4-D942-9281-9D7595C45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95A22F-75BC-A86A-29BB-8E031FDF3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F634-D059-554D-9DF1-ACC3229D13B1}" type="datetimeFigureOut">
              <a:rPr lang="en-US" smtClean="0"/>
              <a:t>5/20/25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A6ED1-5FC2-B440-8822-C37594BBE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8B3601-589A-D08D-1D23-6FA62523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F4AC-3C79-4440-BFB3-F99D74476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99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E1179-C4C1-A5E1-C597-7E2F7C9FD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D9F2D2-B689-3F19-B2E8-3194A2F4E5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0143CF-ED16-9672-63F0-80CE6C562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7959FE-9C70-E205-4775-3A8B5CA83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1F634-D059-554D-9DF1-ACC3229D13B1}" type="datetimeFigureOut">
              <a:rPr lang="en-US" smtClean="0"/>
              <a:t>5/20/25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3A7AAE-5A99-65E9-3640-CA9981CEC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8D0A6B-CDC8-612A-F929-B53728278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F4AC-3C79-4440-BFB3-F99D74476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92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76E13E-A2D7-84A5-D327-29D34EFB2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D447B-BCB5-18B1-C140-3D9691D95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4D2AB-857A-595B-28CB-03D50F92A1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01F634-D059-554D-9DF1-ACC3229D13B1}" type="datetimeFigureOut">
              <a:rPr lang="en-US" smtClean="0"/>
              <a:t>5/20/25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D681E-7B47-01F9-E87F-AB004694C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4B5CB-9EDE-C3DE-2D48-1E6B91FCA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25F4AC-3C79-4440-BFB3-F99D74476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9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lizabethandjane.ca/2010/10/ottawa-wedding-hany-marlene-with-baz-kanda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rtvideojuegos.com/super-mario-kart-el-multicabreo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optometrista.com/3-horas-al-dia-al-sol-previene-y-retiene-la-miopia-en-ninos-y-adolescentes/?fbclid=IwAR0hCkYlTbXn_wKJMI7N5BOiHACyFEBnKBpKrLXkLvtUG4KsOhZCG9_ofS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yingresearch.com/2020/04/14/newsies-is-secretly-about-the-value-of-information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B072A2-CF64-7A06-B073-D36E772B1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252" y="1157642"/>
            <a:ext cx="3125337" cy="1136843"/>
          </a:xfrm>
        </p:spPr>
        <p:txBody>
          <a:bodyPr>
            <a:noAutofit/>
          </a:bodyPr>
          <a:lstStyle/>
          <a:p>
            <a:r>
              <a:rPr lang="en-US" sz="4400" dirty="0">
                <a:latin typeface="+mj-lt"/>
              </a:rPr>
              <a:t>A1 Teddy Bears Picnic – Beginners Ballet </a:t>
            </a:r>
          </a:p>
        </p:txBody>
      </p:sp>
      <p:pic>
        <p:nvPicPr>
          <p:cNvPr id="9" name="Picture 8" descr="A group of brown headbands&#10;&#10;AI-generated content may be incorrect.">
            <a:extLst>
              <a:ext uri="{FF2B5EF4-FFF2-40B4-BE49-F238E27FC236}">
                <a16:creationId xmlns:a16="http://schemas.microsoft.com/office/drawing/2014/main" id="{FC6E362B-2FF9-590D-7E77-B55C3319D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151" y="3851332"/>
            <a:ext cx="2144703" cy="25389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8C5E12-48B8-3AC0-5DF8-3AB315D97584}"/>
              </a:ext>
            </a:extLst>
          </p:cNvPr>
          <p:cNvSpPr txBox="1"/>
          <p:nvPr/>
        </p:nvSpPr>
        <p:spPr>
          <a:xfrm>
            <a:off x="847252" y="4121253"/>
            <a:ext cx="3699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Pink ballet shoes </a:t>
            </a:r>
          </a:p>
          <a:p>
            <a:r>
              <a:rPr lang="en-US" dirty="0"/>
              <a:t>White  socks with lace frill</a:t>
            </a:r>
          </a:p>
          <a:p>
            <a:r>
              <a:rPr lang="en-US" dirty="0"/>
              <a:t>Hair – </a:t>
            </a:r>
            <a:r>
              <a:rPr lang="en-US" dirty="0" err="1"/>
              <a:t>Bunchies</a:t>
            </a:r>
            <a:r>
              <a:rPr lang="en-US" dirty="0"/>
              <a:t>, with child’s hair </a:t>
            </a:r>
            <a:r>
              <a:rPr lang="en-US" dirty="0" err="1"/>
              <a:t>colour</a:t>
            </a:r>
            <a:r>
              <a:rPr lang="en-US" dirty="0"/>
              <a:t> bobbles.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B6EECA-543A-0768-4DAB-23F6B0BB04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60" t="22813" r="30472" b="24641"/>
          <a:stretch/>
        </p:blipFill>
        <p:spPr>
          <a:xfrm>
            <a:off x="6319199" y="467718"/>
            <a:ext cx="5004606" cy="331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80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1C66B2-2C9C-41A7-5D34-07DA2FC2C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887492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A10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Tarentella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Grade 3 Ballet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A137D9-8394-898D-0E3F-87403CD3F58E}"/>
              </a:ext>
            </a:extLst>
          </p:cNvPr>
          <p:cNvSpPr txBox="1"/>
          <p:nvPr/>
        </p:nvSpPr>
        <p:spPr>
          <a:xfrm>
            <a:off x="773409" y="4180114"/>
            <a:ext cx="2589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Pink ballet shoes</a:t>
            </a:r>
          </a:p>
          <a:p>
            <a:r>
              <a:rPr lang="en-US" dirty="0"/>
              <a:t>Pink footed tights </a:t>
            </a:r>
          </a:p>
          <a:p>
            <a:r>
              <a:rPr lang="en-US" dirty="0"/>
              <a:t>Hair – to be discussed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7E379A-1FC4-592D-DE49-CF7B417A0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637" y="104356"/>
            <a:ext cx="4457954" cy="4570635"/>
          </a:xfrm>
          <a:prstGeom prst="rect">
            <a:avLst/>
          </a:prstGeom>
        </p:spPr>
      </p:pic>
      <p:pic>
        <p:nvPicPr>
          <p:cNvPr id="8" name="Picture 7" descr="A person in a garment&#10;&#10;AI-generated content may be incorrect.">
            <a:extLst>
              <a:ext uri="{FF2B5EF4-FFF2-40B4-BE49-F238E27FC236}">
                <a16:creationId xmlns:a16="http://schemas.microsoft.com/office/drawing/2014/main" id="{F72CEE4F-3F47-D749-17FD-887A9EF89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847" y="2755213"/>
            <a:ext cx="2027464" cy="3839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38093A-3F96-3035-0C1D-0F79B91A1120}"/>
              </a:ext>
            </a:extLst>
          </p:cNvPr>
          <p:cNvSpPr txBox="1"/>
          <p:nvPr/>
        </p:nvSpPr>
        <p:spPr>
          <a:xfrm>
            <a:off x="8808098" y="5169159"/>
            <a:ext cx="261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A10 </a:t>
            </a:r>
            <a:r>
              <a:rPr lang="en-US" dirty="0" err="1"/>
              <a:t>Tarentella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1EB030-9CC7-CBB0-F468-D99A4C92BE9B}"/>
              </a:ext>
            </a:extLst>
          </p:cNvPr>
          <p:cNvSpPr txBox="1"/>
          <p:nvPr/>
        </p:nvSpPr>
        <p:spPr>
          <a:xfrm>
            <a:off x="773408" y="5353825"/>
            <a:ext cx="3078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Corey – Black leggings and a white </a:t>
            </a:r>
            <a:r>
              <a:rPr lang="en-US" dirty="0" err="1"/>
              <a:t>tshirt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96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C773A-143E-AF6B-03AA-260767782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A11 In an English Country Garden – prelim ballet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4B7BD-DEE9-DE57-2D7A-5C32084851D4}"/>
              </a:ext>
            </a:extLst>
          </p:cNvPr>
          <p:cNvSpPr txBox="1"/>
          <p:nvPr/>
        </p:nvSpPr>
        <p:spPr>
          <a:xfrm>
            <a:off x="773408" y="3962400"/>
            <a:ext cx="4473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Pink ballet shoes</a:t>
            </a:r>
          </a:p>
          <a:p>
            <a:r>
              <a:rPr lang="en-US" dirty="0"/>
              <a:t>White socks with lace frill</a:t>
            </a:r>
          </a:p>
          <a:p>
            <a:r>
              <a:rPr lang="en-US" dirty="0"/>
              <a:t>Hair – Ballet buns </a:t>
            </a:r>
          </a:p>
        </p:txBody>
      </p:sp>
      <p:pic>
        <p:nvPicPr>
          <p:cNvPr id="4" name="Picture 3" descr="A child in a pink dress&#10;&#10;AI-generated content may be incorrect.">
            <a:extLst>
              <a:ext uri="{FF2B5EF4-FFF2-40B4-BE49-F238E27FC236}">
                <a16:creationId xmlns:a16="http://schemas.microsoft.com/office/drawing/2014/main" id="{E1FC84EB-FCDA-C10F-4750-EA34B0BEF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418" y="341418"/>
            <a:ext cx="3550310" cy="4096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39259A-CADC-E92B-8C0C-F449BE055CC2}"/>
              </a:ext>
            </a:extLst>
          </p:cNvPr>
          <p:cNvSpPr txBox="1"/>
          <p:nvPr/>
        </p:nvSpPr>
        <p:spPr>
          <a:xfrm>
            <a:off x="7808976" y="4701064"/>
            <a:ext cx="3822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A11 In an English Country Garden</a:t>
            </a:r>
          </a:p>
        </p:txBody>
      </p:sp>
    </p:spTree>
    <p:extLst>
      <p:ext uri="{BB962C8B-B14F-4D97-AF65-F5344CB8AC3E}">
        <p14:creationId xmlns:p14="http://schemas.microsoft.com/office/powerpoint/2010/main" val="4155923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7CF67E-2DC2-98F0-2F1F-12D064883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A12 Waltz of the flowers – Grade 5 ballet</a:t>
            </a:r>
          </a:p>
        </p:txBody>
      </p:sp>
      <p:pic>
        <p:nvPicPr>
          <p:cNvPr id="5" name="Picture 4" descr="A screenshot of a person wearing a dress&#10;&#10;AI-generated content may be incorrect.">
            <a:extLst>
              <a:ext uri="{FF2B5EF4-FFF2-40B4-BE49-F238E27FC236}">
                <a16:creationId xmlns:a16="http://schemas.microsoft.com/office/drawing/2014/main" id="{08E09A31-B1E2-F7AD-DE7D-2D9B93E3A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505" y="578738"/>
            <a:ext cx="5075140" cy="56705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F118C6-86EE-0E4E-9929-DED6AD4A7F4F}"/>
              </a:ext>
            </a:extLst>
          </p:cNvPr>
          <p:cNvSpPr txBox="1"/>
          <p:nvPr/>
        </p:nvSpPr>
        <p:spPr>
          <a:xfrm>
            <a:off x="773408" y="4136571"/>
            <a:ext cx="42122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Dress may be in the </a:t>
            </a:r>
            <a:r>
              <a:rPr lang="en-US" dirty="0" err="1"/>
              <a:t>colours</a:t>
            </a:r>
            <a:r>
              <a:rPr lang="en-US" dirty="0"/>
              <a:t> we discussed</a:t>
            </a:r>
          </a:p>
          <a:p>
            <a:r>
              <a:rPr lang="en-US" dirty="0"/>
              <a:t>Pink ballet tights</a:t>
            </a:r>
          </a:p>
          <a:p>
            <a:r>
              <a:rPr lang="en-US" dirty="0"/>
              <a:t>Pink ballet shoes</a:t>
            </a:r>
          </a:p>
          <a:p>
            <a:r>
              <a:rPr lang="en-US" dirty="0"/>
              <a:t>Hair – to be discussed</a:t>
            </a:r>
          </a:p>
        </p:txBody>
      </p:sp>
    </p:spTree>
    <p:extLst>
      <p:ext uri="{BB962C8B-B14F-4D97-AF65-F5344CB8AC3E}">
        <p14:creationId xmlns:p14="http://schemas.microsoft.com/office/powerpoint/2010/main" val="416141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00BB51-A10E-B9EA-C31A-11A7E49AB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2247900"/>
          </a:xfrm>
        </p:spPr>
        <p:txBody>
          <a:bodyPr>
            <a:normAutofit/>
          </a:bodyPr>
          <a:lstStyle/>
          <a:p>
            <a:r>
              <a:rPr lang="en-US" dirty="0"/>
              <a:t>A13 Can’t Stop the Beat – Grade 2 tap</a:t>
            </a:r>
          </a:p>
        </p:txBody>
      </p:sp>
      <p:pic>
        <p:nvPicPr>
          <p:cNvPr id="5" name="Content Placeholder 4" descr="A person in a flowered dress&#10;&#10;AI-generated content may be incorrect.">
            <a:extLst>
              <a:ext uri="{FF2B5EF4-FFF2-40B4-BE49-F238E27FC236}">
                <a16:creationId xmlns:a16="http://schemas.microsoft.com/office/drawing/2014/main" id="{D078C6D2-51E1-B8DE-C6FD-157EEB9B16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71" t="-232" r="4457" b="5313"/>
          <a:stretch/>
        </p:blipFill>
        <p:spPr>
          <a:xfrm>
            <a:off x="5186521" y="280076"/>
            <a:ext cx="6445990" cy="5884190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DDCB0A-C70D-8FDC-3F86-8FB752361693}"/>
              </a:ext>
            </a:extLst>
          </p:cNvPr>
          <p:cNvSpPr txBox="1"/>
          <p:nvPr/>
        </p:nvSpPr>
        <p:spPr>
          <a:xfrm>
            <a:off x="849086" y="3222171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 tap shoes</a:t>
            </a:r>
          </a:p>
          <a:p>
            <a:r>
              <a:rPr lang="en-US" dirty="0"/>
              <a:t>Flesh tights</a:t>
            </a:r>
          </a:p>
          <a:p>
            <a:r>
              <a:rPr lang="en-US" dirty="0"/>
              <a:t>Black dance shorts</a:t>
            </a:r>
          </a:p>
          <a:p>
            <a:r>
              <a:rPr lang="en-US" dirty="0"/>
              <a:t>Hair- high pony </a:t>
            </a:r>
          </a:p>
        </p:txBody>
      </p:sp>
      <p:pic>
        <p:nvPicPr>
          <p:cNvPr id="4" name="Picture 3" descr="A person in a hippie garment&#10;&#10;AI-generated content may be incorrect.">
            <a:extLst>
              <a:ext uri="{FF2B5EF4-FFF2-40B4-BE49-F238E27FC236}">
                <a16:creationId xmlns:a16="http://schemas.microsoft.com/office/drawing/2014/main" id="{21DBB95E-A457-7943-AC68-8FAFAA184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921" y="433581"/>
            <a:ext cx="2238157" cy="278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07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27FF48C-AF46-4D52-998F-ED0BDDEEF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9000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609C3C-A3F4-FEA4-D0F4-9A49992EA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9"/>
            <a:ext cx="5338194" cy="13228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/>
              <a:t>A14 Pirates &amp; Mermaids – Beginners &amp; Class Tap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FEBD57-6948-D4E1-4A53-49D24450CFB4}"/>
              </a:ext>
            </a:extLst>
          </p:cNvPr>
          <p:cNvSpPr txBox="1"/>
          <p:nvPr/>
        </p:nvSpPr>
        <p:spPr>
          <a:xfrm>
            <a:off x="1137035" y="2194101"/>
            <a:ext cx="3558534" cy="74680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Mermaids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Black tap shoes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White socks with lace frill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Hair - </a:t>
            </a:r>
            <a:r>
              <a:rPr lang="en-US" sz="1600" dirty="0" err="1"/>
              <a:t>Bunchies</a:t>
            </a: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F3CF56-49EA-80D0-F34C-8A3C0EEDEE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590329" y="3429000"/>
            <a:ext cx="1968011" cy="2826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8870A6-EAE6-EDD2-B09C-E5C4B4101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99" y="3403519"/>
            <a:ext cx="1717671" cy="3305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2D2333-30F3-7170-DFFD-2D500D8D9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559" y="-99513"/>
            <a:ext cx="2489200" cy="3503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21ED58-996F-7106-BD3F-BC9550DE7E1D}"/>
              </a:ext>
            </a:extLst>
          </p:cNvPr>
          <p:cNvSpPr txBox="1"/>
          <p:nvPr/>
        </p:nvSpPr>
        <p:spPr>
          <a:xfrm>
            <a:off x="1325880" y="3403519"/>
            <a:ext cx="2788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Pirates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Black tap shoes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White ankle socks with lace frill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Hair ballet Bun</a:t>
            </a:r>
          </a:p>
        </p:txBody>
      </p:sp>
    </p:spTree>
    <p:extLst>
      <p:ext uri="{BB962C8B-B14F-4D97-AF65-F5344CB8AC3E}">
        <p14:creationId xmlns:p14="http://schemas.microsoft.com/office/powerpoint/2010/main" val="323880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F7DE09-BCAE-BAA0-6010-03160D38E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B1 Cowgirls – Prelim tap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BECB1E-889C-E522-7F4F-616D8ED58A0C}"/>
              </a:ext>
            </a:extLst>
          </p:cNvPr>
          <p:cNvSpPr txBox="1"/>
          <p:nvPr/>
        </p:nvSpPr>
        <p:spPr>
          <a:xfrm>
            <a:off x="1137034" y="2194102"/>
            <a:ext cx="3385539" cy="5985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Black Tap Shoes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White ankle socks with lace frill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6B6464EA-C654-E05A-4903-2B2DF233A6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11E69209-537C-7170-3920-16C15A2763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70DC66-8C89-765A-24FB-2DBD95C8F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028" y="241160"/>
            <a:ext cx="3375034" cy="577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57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2B927-544D-7715-DBAC-015069331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B2 Dear Evan Hansen – Brigstoc</a:t>
            </a:r>
            <a:r>
              <a:rPr lang="en-US" dirty="0"/>
              <a:t>k Grade 2 &amp; 3 Ballet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screenshot of a person wearing a blue dress&#10;&#10;AI-generated content may be incorrect.">
            <a:extLst>
              <a:ext uri="{FF2B5EF4-FFF2-40B4-BE49-F238E27FC236}">
                <a16:creationId xmlns:a16="http://schemas.microsoft.com/office/drawing/2014/main" id="{5BDF3FED-3A29-E7C6-6683-4F5970493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653" y="578738"/>
            <a:ext cx="5372844" cy="56705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8A1F6A-CD3B-C985-B147-F5E5DA080333}"/>
              </a:ext>
            </a:extLst>
          </p:cNvPr>
          <p:cNvSpPr txBox="1"/>
          <p:nvPr/>
        </p:nvSpPr>
        <p:spPr>
          <a:xfrm>
            <a:off x="773408" y="4136571"/>
            <a:ext cx="3616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Pink ballet shoes</a:t>
            </a:r>
          </a:p>
          <a:p>
            <a:r>
              <a:rPr lang="en-US" dirty="0"/>
              <a:t>Pink ballet tights</a:t>
            </a:r>
          </a:p>
          <a:p>
            <a:r>
              <a:rPr lang="en-US" dirty="0"/>
              <a:t>Hair – Ballet bun</a:t>
            </a:r>
          </a:p>
        </p:txBody>
      </p:sp>
    </p:spTree>
    <p:extLst>
      <p:ext uri="{BB962C8B-B14F-4D97-AF65-F5344CB8AC3E}">
        <p14:creationId xmlns:p14="http://schemas.microsoft.com/office/powerpoint/2010/main" val="2862038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D9FC0C-97EB-8934-95D8-3F31B9F1E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860" y="162624"/>
            <a:ext cx="6120244" cy="14391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B3 Wedding of the Painted dolls – Grade 2 ballet </a:t>
            </a:r>
          </a:p>
        </p:txBody>
      </p:sp>
      <p:pic>
        <p:nvPicPr>
          <p:cNvPr id="5" name="Picture 4" descr="A screenshot of a dress&#10;&#10;AI-generated content may be incorrect.">
            <a:extLst>
              <a:ext uri="{FF2B5EF4-FFF2-40B4-BE49-F238E27FC236}">
                <a16:creationId xmlns:a16="http://schemas.microsoft.com/office/drawing/2014/main" id="{612E3738-51AD-F654-0014-B0847EF63E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420" b="3343"/>
          <a:stretch/>
        </p:blipFill>
        <p:spPr>
          <a:xfrm>
            <a:off x="8570563" y="325248"/>
            <a:ext cx="3037668" cy="3715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3C8B29-F843-8050-558A-94278270120E}"/>
              </a:ext>
            </a:extLst>
          </p:cNvPr>
          <p:cNvSpPr txBox="1"/>
          <p:nvPr/>
        </p:nvSpPr>
        <p:spPr>
          <a:xfrm>
            <a:off x="420860" y="1601804"/>
            <a:ext cx="683887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Bride (Elsie) – White Dress, Pink tights</a:t>
            </a:r>
          </a:p>
          <a:p>
            <a:r>
              <a:rPr lang="en-US" sz="2000" dirty="0"/>
              <a:t>Bridesmaids Pink dress - (Aurelia, Ava, Emilie A, Emily R, Hannah, Maddie, Olivia B) – Pink Dress, Pink tights</a:t>
            </a:r>
          </a:p>
          <a:p>
            <a:r>
              <a:rPr lang="en-US" sz="2000" dirty="0"/>
              <a:t>I will order these dresses.</a:t>
            </a:r>
          </a:p>
          <a:p>
            <a:endParaRPr lang="en-US" sz="2000" dirty="0"/>
          </a:p>
          <a:p>
            <a:r>
              <a:rPr lang="en-US" sz="2000" dirty="0"/>
              <a:t>Evening guests (Adrija, Felicity, Gracie, Jorja, Keela, Maddison, Olivia G, Rosie) – Buy your own – Suitable evening wear for a wedding that you can dance in, not too long. </a:t>
            </a:r>
          </a:p>
          <a:p>
            <a:r>
              <a:rPr lang="en-US" sz="2000" dirty="0"/>
              <a:t>Priest (Lana) – Buy your own</a:t>
            </a:r>
          </a:p>
          <a:p>
            <a:r>
              <a:rPr lang="en-US" sz="2000" dirty="0"/>
              <a:t>Groom – (Ruby) – Buy your own </a:t>
            </a:r>
          </a:p>
          <a:p>
            <a:r>
              <a:rPr lang="en-US" sz="2000" dirty="0"/>
              <a:t>Pink ballet shoes </a:t>
            </a:r>
          </a:p>
          <a:p>
            <a:r>
              <a:rPr lang="en-US" sz="2000" i="1" dirty="0"/>
              <a:t>(Deposit has been returned to your account in Class manager if buying your own)</a:t>
            </a:r>
          </a:p>
          <a:p>
            <a:endParaRPr lang="en-US" sz="2400" dirty="0"/>
          </a:p>
        </p:txBody>
      </p:sp>
      <p:pic>
        <p:nvPicPr>
          <p:cNvPr id="4" name="Picture 3" descr="A group of people dancing in a room&#10;&#10;AI-generated content may be incorrect.">
            <a:extLst>
              <a:ext uri="{FF2B5EF4-FFF2-40B4-BE49-F238E27FC236}">
                <a16:creationId xmlns:a16="http://schemas.microsoft.com/office/drawing/2014/main" id="{E8C8D27A-84AC-D730-0A98-714188E659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154" t="31669" b="12530"/>
          <a:stretch/>
        </p:blipFill>
        <p:spPr>
          <a:xfrm>
            <a:off x="7873138" y="4510082"/>
            <a:ext cx="2867187" cy="120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65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9150A8-01DE-715C-5B2A-46F86EB16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B4 Trio of tappers – Grade 4 Tap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6C2683-E8A4-C80F-1994-E4285A07C4C9}"/>
              </a:ext>
            </a:extLst>
          </p:cNvPr>
          <p:cNvSpPr txBox="1"/>
          <p:nvPr/>
        </p:nvSpPr>
        <p:spPr>
          <a:xfrm>
            <a:off x="1634372" y="4093779"/>
            <a:ext cx="180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 tap shoes</a:t>
            </a:r>
          </a:p>
          <a:p>
            <a:r>
              <a:rPr lang="en-US" dirty="0"/>
              <a:t>Black fishnets </a:t>
            </a:r>
          </a:p>
          <a:p>
            <a:r>
              <a:rPr lang="en-US" dirty="0"/>
              <a:t>Hair - pony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6B169-77DB-4B96-A0F5-26711EB0DB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281" r="10808" b="26729"/>
          <a:stretch>
            <a:fillRect/>
          </a:stretch>
        </p:blipFill>
        <p:spPr>
          <a:xfrm flipH="1">
            <a:off x="7111547" y="992094"/>
            <a:ext cx="4011470" cy="419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47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969FE0-091D-7775-08FA-CAE37BAD4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B5 Singing in the Rain – Grade 1 Tap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763E3E-A7EA-DDD9-C8FE-97C2DDDE2E26}"/>
              </a:ext>
            </a:extLst>
          </p:cNvPr>
          <p:cNvSpPr txBox="1"/>
          <p:nvPr/>
        </p:nvSpPr>
        <p:spPr>
          <a:xfrm>
            <a:off x="1137034" y="2194103"/>
            <a:ext cx="4438036" cy="123489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Black Tap Shoes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White ankle socks with lace frill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Hair two plaits – hair </a:t>
            </a:r>
            <a:r>
              <a:rPr lang="en-US" sz="2000" dirty="0" err="1"/>
              <a:t>colour</a:t>
            </a:r>
            <a:r>
              <a:rPr lang="en-US" sz="2000" dirty="0"/>
              <a:t>, matching bobbles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18159C-D8B3-1396-99C4-E66DCB0388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6132"/>
          <a:stretch/>
        </p:blipFill>
        <p:spPr>
          <a:xfrm rot="5400000">
            <a:off x="7809477" y="586602"/>
            <a:ext cx="3002005" cy="304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735A25-6D02-F2BD-9D2C-7BD19A4C7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964" y="3611605"/>
            <a:ext cx="3048002" cy="291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14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5FDAFA-6BE0-C666-88D6-E9BC6AEEA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876" y="1000721"/>
            <a:ext cx="3161940" cy="26402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A2 The Emerald City - Grade 2 modern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2818DD-063B-2D7B-E577-07E61AA44FA5}"/>
              </a:ext>
            </a:extLst>
          </p:cNvPr>
          <p:cNvSpPr txBox="1"/>
          <p:nvPr/>
        </p:nvSpPr>
        <p:spPr>
          <a:xfrm>
            <a:off x="341876" y="4013200"/>
            <a:ext cx="3417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 full tights </a:t>
            </a:r>
          </a:p>
          <a:p>
            <a:r>
              <a:rPr lang="en-US" dirty="0"/>
              <a:t>Black Jazz/ballet shoes</a:t>
            </a:r>
          </a:p>
          <a:p>
            <a:r>
              <a:rPr lang="en-US" dirty="0"/>
              <a:t>Hair – pony </a:t>
            </a:r>
          </a:p>
        </p:txBody>
      </p:sp>
      <p:pic>
        <p:nvPicPr>
          <p:cNvPr id="4" name="Picture 3" descr="A group of girls in tutu dresses&#10;&#10;AI-generated content may be incorrect.">
            <a:extLst>
              <a:ext uri="{FF2B5EF4-FFF2-40B4-BE49-F238E27FC236}">
                <a16:creationId xmlns:a16="http://schemas.microsoft.com/office/drawing/2014/main" id="{18435F10-2DFD-976D-00D5-B5BA5BAE8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572" y="686424"/>
            <a:ext cx="5246313" cy="42087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589042-F0F5-5D58-6E27-F908627B6A52}"/>
              </a:ext>
            </a:extLst>
          </p:cNvPr>
          <p:cNvSpPr txBox="1"/>
          <p:nvPr/>
        </p:nvSpPr>
        <p:spPr>
          <a:xfrm>
            <a:off x="6096000" y="5212276"/>
            <a:ext cx="4654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A2 Emerald City</a:t>
            </a:r>
          </a:p>
        </p:txBody>
      </p:sp>
    </p:spTree>
    <p:extLst>
      <p:ext uri="{BB962C8B-B14F-4D97-AF65-F5344CB8AC3E}">
        <p14:creationId xmlns:p14="http://schemas.microsoft.com/office/powerpoint/2010/main" val="4210386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85AF1-0B75-5066-0178-5A53974A1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B6 Mario Cart – Prelim modern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CE4B2B-1AF1-B3D5-C554-82ED043E74FB}"/>
              </a:ext>
            </a:extLst>
          </p:cNvPr>
          <p:cNvSpPr txBox="1"/>
          <p:nvPr/>
        </p:nvSpPr>
        <p:spPr>
          <a:xfrm>
            <a:off x="996287" y="4121253"/>
            <a:ext cx="3125337" cy="1136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Costume picture coming soon</a:t>
            </a:r>
          </a:p>
        </p:txBody>
      </p:sp>
      <p:pic>
        <p:nvPicPr>
          <p:cNvPr id="4" name="Picture 3" descr="A video game box with cartoon characters&#10;&#10;AI-generated content may be incorrect.">
            <a:extLst>
              <a:ext uri="{FF2B5EF4-FFF2-40B4-BE49-F238E27FC236}">
                <a16:creationId xmlns:a16="http://schemas.microsoft.com/office/drawing/2014/main" id="{2D259B18-4796-DB71-9727-2C0BA63EF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95751" y="1337491"/>
            <a:ext cx="5708649" cy="415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39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84175-AFFD-3A84-6C22-206FE2293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B7 Top Hats and Tails – Grade 3 Tap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0A9799-A1B7-83BB-FD31-0527A8AE04D1}"/>
              </a:ext>
            </a:extLst>
          </p:cNvPr>
          <p:cNvSpPr txBox="1"/>
          <p:nvPr/>
        </p:nvSpPr>
        <p:spPr>
          <a:xfrm>
            <a:off x="773408" y="4049486"/>
            <a:ext cx="40816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 tap shoes</a:t>
            </a:r>
          </a:p>
          <a:p>
            <a:r>
              <a:rPr lang="en-US" dirty="0"/>
              <a:t>Black leotard</a:t>
            </a:r>
          </a:p>
          <a:p>
            <a:r>
              <a:rPr lang="en-US" dirty="0"/>
              <a:t>Black dance shorts</a:t>
            </a:r>
          </a:p>
          <a:p>
            <a:r>
              <a:rPr lang="en-US" dirty="0"/>
              <a:t>Black fishnets</a:t>
            </a:r>
          </a:p>
          <a:p>
            <a:r>
              <a:rPr lang="en-US" dirty="0"/>
              <a:t>Hair – low pony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5C4D147-072E-58AB-A5BE-871D9C7A619C}"/>
              </a:ext>
            </a:extLst>
          </p:cNvPr>
          <p:cNvSpPr/>
          <p:nvPr/>
        </p:nvSpPr>
        <p:spPr>
          <a:xfrm>
            <a:off x="10500102" y="837111"/>
            <a:ext cx="418454" cy="58873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dults Green Sequin Tailcoat Fancy Dress - Long Tailed Jacket With Green Sequins and Black Lapels - Perfect for Charity Events, Dance Shows, Performances and Other Fancy Dress Events">
            <a:extLst>
              <a:ext uri="{FF2B5EF4-FFF2-40B4-BE49-F238E27FC236}">
                <a16:creationId xmlns:a16="http://schemas.microsoft.com/office/drawing/2014/main" id="{C7E2B21D-C531-35C8-B87D-700B3FD0F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086" y="588733"/>
            <a:ext cx="5863460" cy="543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878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F45C96-D7CB-B6C5-D0C3-2268E77A3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B8 Motown Tribut</a:t>
            </a:r>
            <a:r>
              <a:rPr lang="en-US" dirty="0"/>
              <a:t>e – Senior Modern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person wearing a checkered dress and boots&#10;&#10;AI-generated content may be incorrect.">
            <a:extLst>
              <a:ext uri="{FF2B5EF4-FFF2-40B4-BE49-F238E27FC236}">
                <a16:creationId xmlns:a16="http://schemas.microsoft.com/office/drawing/2014/main" id="{96926D3F-8093-1EFE-D680-669B72EFA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738" y="578738"/>
            <a:ext cx="4394674" cy="56705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992859-A26F-4BFF-3698-3517FEDE5465}"/>
              </a:ext>
            </a:extLst>
          </p:cNvPr>
          <p:cNvSpPr txBox="1"/>
          <p:nvPr/>
        </p:nvSpPr>
        <p:spPr>
          <a:xfrm>
            <a:off x="773408" y="4158342"/>
            <a:ext cx="4234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 dance shorts</a:t>
            </a:r>
          </a:p>
          <a:p>
            <a:r>
              <a:rPr lang="en-US" dirty="0"/>
              <a:t>Flesh tights </a:t>
            </a:r>
          </a:p>
          <a:p>
            <a:r>
              <a:rPr lang="en-US" dirty="0"/>
              <a:t>Character Shoes</a:t>
            </a:r>
          </a:p>
          <a:p>
            <a:r>
              <a:rPr lang="en-US" dirty="0"/>
              <a:t>Hair - to be discussed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8238BA6-F045-DA69-C040-4B25FD408179}"/>
              </a:ext>
            </a:extLst>
          </p:cNvPr>
          <p:cNvSpPr/>
          <p:nvPr/>
        </p:nvSpPr>
        <p:spPr>
          <a:xfrm>
            <a:off x="10817817" y="759417"/>
            <a:ext cx="129595" cy="2326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DAB43D-60EB-1667-20D4-BDC5AE11A520}"/>
              </a:ext>
            </a:extLst>
          </p:cNvPr>
          <p:cNvSpPr/>
          <p:nvPr/>
        </p:nvSpPr>
        <p:spPr>
          <a:xfrm>
            <a:off x="10662834" y="578738"/>
            <a:ext cx="805912" cy="7386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77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B8D13A-275F-6378-4841-4F1A304E8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89" y="120602"/>
            <a:ext cx="5322592" cy="19524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B9 Pick a Pocket or Two – Brigstock prelim and Grade 1 Ballet</a:t>
            </a:r>
          </a:p>
        </p:txBody>
      </p:sp>
      <p:pic>
        <p:nvPicPr>
          <p:cNvPr id="5" name="Picture 4" descr="A screenshot of a child wearing a dress&#10;&#10;AI-generated content may be incorrect.">
            <a:extLst>
              <a:ext uri="{FF2B5EF4-FFF2-40B4-BE49-F238E27FC236}">
                <a16:creationId xmlns:a16="http://schemas.microsoft.com/office/drawing/2014/main" id="{EE6C4919-D89D-1003-C17E-288F45C7C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748" y="120602"/>
            <a:ext cx="3650547" cy="3812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11A20A-73EC-314E-F507-CA5D68A4B7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02086" y="3162668"/>
            <a:ext cx="3305702" cy="31309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2707E7-C112-B8E1-DD51-E49943CE633D}"/>
              </a:ext>
            </a:extLst>
          </p:cNvPr>
          <p:cNvSpPr txBox="1"/>
          <p:nvPr/>
        </p:nvSpPr>
        <p:spPr>
          <a:xfrm>
            <a:off x="317589" y="2507961"/>
            <a:ext cx="43205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Posh Girls ( Jessica, Mia, Lilly Mae and Aiyla Mae) – Red Dress </a:t>
            </a:r>
          </a:p>
          <a:p>
            <a:r>
              <a:rPr lang="en-US" sz="2400" dirty="0"/>
              <a:t>Pick pocket’s – (Paisleigh, Sophia, Phoebe, Zofia, Petra, Ada &amp; Ruby) – Blue/Grey dress</a:t>
            </a:r>
          </a:p>
          <a:p>
            <a:r>
              <a:rPr lang="en-US" sz="2400" dirty="0"/>
              <a:t>Pink ballet shoes </a:t>
            </a:r>
          </a:p>
          <a:p>
            <a:r>
              <a:rPr lang="en-US" sz="2400" dirty="0"/>
              <a:t>White ankle socks with lace frill Hair – Posh girls buns, </a:t>
            </a:r>
          </a:p>
          <a:p>
            <a:r>
              <a:rPr lang="en-US" sz="2400" dirty="0"/>
              <a:t>Pick Pocket - neat hair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B28126-3D7C-AF56-26B4-1752A603E7F3}"/>
              </a:ext>
            </a:extLst>
          </p:cNvPr>
          <p:cNvSpPr txBox="1"/>
          <p:nvPr/>
        </p:nvSpPr>
        <p:spPr>
          <a:xfrm>
            <a:off x="8546841" y="5093284"/>
            <a:ext cx="2687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Posh Girls ( Jessica, Mia, Lilly Mae and Aiyla Mae) – Red Dress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244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2DFEA0-E7C7-4BF8-6F78-DD06577D0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992" y="405240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B10 Worst Witch – Grade 1 Ballet</a:t>
            </a:r>
          </a:p>
        </p:txBody>
      </p:sp>
      <p:pic>
        <p:nvPicPr>
          <p:cNvPr id="5" name="Picture 4" descr="A child in a garment&#10;&#10;AI-generated content may be incorrect.">
            <a:extLst>
              <a:ext uri="{FF2B5EF4-FFF2-40B4-BE49-F238E27FC236}">
                <a16:creationId xmlns:a16="http://schemas.microsoft.com/office/drawing/2014/main" id="{AA4DDD53-A8A6-F307-5526-1AB4185B6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751" y="738084"/>
            <a:ext cx="5708649" cy="53518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7A1938-2768-2597-C97D-62643AFDF154}"/>
              </a:ext>
            </a:extLst>
          </p:cNvPr>
          <p:cNvSpPr txBox="1"/>
          <p:nvPr/>
        </p:nvSpPr>
        <p:spPr>
          <a:xfrm>
            <a:off x="653153" y="3200400"/>
            <a:ext cx="37985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Black usual dance wear – leotard &amp; Ballet skirt. </a:t>
            </a:r>
          </a:p>
          <a:p>
            <a:r>
              <a:rPr lang="en-US" sz="2800" dirty="0"/>
              <a:t>No tights – wear the stripy socks </a:t>
            </a:r>
          </a:p>
          <a:p>
            <a:r>
              <a:rPr lang="en-US" sz="2800" dirty="0"/>
              <a:t>Pink ballet shoes </a:t>
            </a:r>
          </a:p>
          <a:p>
            <a:r>
              <a:rPr lang="en-US" sz="2800" dirty="0"/>
              <a:t>Hair 2 plaits </a:t>
            </a:r>
          </a:p>
        </p:txBody>
      </p:sp>
    </p:spTree>
    <p:extLst>
      <p:ext uri="{BB962C8B-B14F-4D97-AF65-F5344CB8AC3E}">
        <p14:creationId xmlns:p14="http://schemas.microsoft.com/office/powerpoint/2010/main" val="1052535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017AF7-199F-6CA7-F445-7D357724D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110" y="1136821"/>
            <a:ext cx="3661307" cy="15810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B11 Bridgeton – Adult Ballet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C5B721-1205-B369-6CF4-D93EEC161C78}"/>
              </a:ext>
            </a:extLst>
          </p:cNvPr>
          <p:cNvSpPr txBox="1"/>
          <p:nvPr/>
        </p:nvSpPr>
        <p:spPr>
          <a:xfrm>
            <a:off x="1224865" y="3216803"/>
            <a:ext cx="2853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Pink ballet shoes</a:t>
            </a:r>
          </a:p>
          <a:p>
            <a:r>
              <a:rPr lang="en-US" dirty="0"/>
              <a:t>Pink tights</a:t>
            </a:r>
          </a:p>
          <a:p>
            <a:r>
              <a:rPr lang="en-US" dirty="0"/>
              <a:t>Hair – to be discussed</a:t>
            </a:r>
          </a:p>
        </p:txBody>
      </p:sp>
      <p:pic>
        <p:nvPicPr>
          <p:cNvPr id="3074" name="Picture 2" descr="FRIUSATE Green Regency Dress, Renaissance Dress, Regency Dresses for Women Costume with Sash Empire Waist Ruffled Puff Sleeve Long Dress for Parties, Weddings and Gala">
            <a:extLst>
              <a:ext uri="{FF2B5EF4-FFF2-40B4-BE49-F238E27FC236}">
                <a16:creationId xmlns:a16="http://schemas.microsoft.com/office/drawing/2014/main" id="{99E27104-8A4B-1C00-9C40-F7CCA85EE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356" y="526171"/>
            <a:ext cx="2982180" cy="582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05332EF-9A09-2AC0-B92A-76DFC1E91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678" y="507679"/>
            <a:ext cx="2982181" cy="584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135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F01643-DCEA-70F9-4136-1E5986CF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84292" cy="31684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B12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Ompa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Pah Pah – Brigstock Grade 4&amp;5 Ballet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B2C0F9-861D-460F-79C4-4A374E083875}"/>
              </a:ext>
            </a:extLst>
          </p:cNvPr>
          <p:cNvSpPr txBox="1"/>
          <p:nvPr/>
        </p:nvSpPr>
        <p:spPr>
          <a:xfrm>
            <a:off x="773408" y="4320540"/>
            <a:ext cx="3981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Pink ballet shoes</a:t>
            </a:r>
          </a:p>
          <a:p>
            <a:r>
              <a:rPr lang="en-US" dirty="0"/>
              <a:t>Pink ballet tights</a:t>
            </a:r>
          </a:p>
          <a:p>
            <a:r>
              <a:rPr lang="en-US" dirty="0"/>
              <a:t>Hair – half up half down</a:t>
            </a:r>
          </a:p>
        </p:txBody>
      </p:sp>
      <p:pic>
        <p:nvPicPr>
          <p:cNvPr id="4098" name="Picture 2" descr="Renaissance Dresses for Women UK Off Shoulder High-Low Dress Halloween Costumes Gothic Court Flowy Dresses Vintage Medieval Ruffle Dresses with Bell Sleeve Victorian Dresses Pirate Peasant Dress">
            <a:extLst>
              <a:ext uri="{FF2B5EF4-FFF2-40B4-BE49-F238E27FC236}">
                <a16:creationId xmlns:a16="http://schemas.microsoft.com/office/drawing/2014/main" id="{FF9C2D70-2E2D-C0C5-87CB-A4DFF4112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574" y="496047"/>
            <a:ext cx="2718413" cy="586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929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E6891A-8728-0D53-4FF3-7019306E8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B13 Zombies and Ghostbusters – Class and Grade one gymnastics dance </a:t>
            </a:r>
          </a:p>
        </p:txBody>
      </p:sp>
      <p:pic>
        <p:nvPicPr>
          <p:cNvPr id="5" name="Picture 4" descr="A screenshot of a child in a garment&#10;&#10;AI-generated content may be incorrect.">
            <a:extLst>
              <a:ext uri="{FF2B5EF4-FFF2-40B4-BE49-F238E27FC236}">
                <a16:creationId xmlns:a16="http://schemas.microsoft.com/office/drawing/2014/main" id="{11439BE6-DBB4-B2B6-BD7A-D16239939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047" y="1039421"/>
            <a:ext cx="4547471" cy="5257193"/>
          </a:xfrm>
          <a:prstGeom prst="rect">
            <a:avLst/>
          </a:prstGeom>
        </p:spPr>
      </p:pic>
      <p:pic>
        <p:nvPicPr>
          <p:cNvPr id="7" name="Picture 6" descr="A screenshot of a child wearing a garment&#10;&#10;AI-generated content may be incorrect.">
            <a:extLst>
              <a:ext uri="{FF2B5EF4-FFF2-40B4-BE49-F238E27FC236}">
                <a16:creationId xmlns:a16="http://schemas.microsoft.com/office/drawing/2014/main" id="{512AB14C-571E-F9A5-5D95-B481ABCB3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818" y="2499917"/>
            <a:ext cx="4467697" cy="38315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CAE95-9B08-9760-1780-26EEC9AFC357}"/>
              </a:ext>
            </a:extLst>
          </p:cNvPr>
          <p:cNvSpPr txBox="1"/>
          <p:nvPr/>
        </p:nvSpPr>
        <p:spPr>
          <a:xfrm>
            <a:off x="365760" y="3787254"/>
            <a:ext cx="45948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Zombies – Florence, Olivia, Lucienne, Alina, Paisleigh, Primrose</a:t>
            </a:r>
          </a:p>
          <a:p>
            <a:r>
              <a:rPr lang="en-US" dirty="0"/>
              <a:t>Ghostbusters – Sarah, Paige, Ruby, Hannah, Maddison, Lilly Mae and Aiyla Mae</a:t>
            </a:r>
          </a:p>
          <a:p>
            <a:r>
              <a:rPr lang="en-US" dirty="0"/>
              <a:t>Bare feet</a:t>
            </a:r>
          </a:p>
          <a:p>
            <a:r>
              <a:rPr lang="en-US" dirty="0"/>
              <a:t>Hair - zombies messy/ untidy</a:t>
            </a:r>
          </a:p>
          <a:p>
            <a:r>
              <a:rPr lang="en-US" dirty="0"/>
              <a:t>Hair – Ghostbusters low pony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8786101-CCAE-95EF-91B9-8CEBC0344549}"/>
              </a:ext>
            </a:extLst>
          </p:cNvPr>
          <p:cNvSpPr/>
          <p:nvPr/>
        </p:nvSpPr>
        <p:spPr>
          <a:xfrm>
            <a:off x="8336197" y="2959515"/>
            <a:ext cx="1007389" cy="34162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12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9257B3-6115-38C8-8827-E63C4AA45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93" y="388620"/>
            <a:ext cx="3407341" cy="27128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B14 Day of the Dead and Bond Girls </a:t>
            </a:r>
          </a:p>
        </p:txBody>
      </p:sp>
      <p:pic>
        <p:nvPicPr>
          <p:cNvPr id="5" name="Picture 4" descr="A person in a garment&#10;&#10;AI-generated content may be incorrect.">
            <a:extLst>
              <a:ext uri="{FF2B5EF4-FFF2-40B4-BE49-F238E27FC236}">
                <a16:creationId xmlns:a16="http://schemas.microsoft.com/office/drawing/2014/main" id="{499B9C9B-C22B-4057-2828-C0B89FB8D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602" y="31377"/>
            <a:ext cx="5708649" cy="42814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64F0D7-1E4D-F050-F06D-42069F874C4A}"/>
              </a:ext>
            </a:extLst>
          </p:cNvPr>
          <p:cNvSpPr txBox="1"/>
          <p:nvPr/>
        </p:nvSpPr>
        <p:spPr>
          <a:xfrm>
            <a:off x="546544" y="3343367"/>
            <a:ext cx="45282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Day of the Dead – Isla, Katie, Nixie, Felicity, Aurelia, Amelia, Holly and Emilie</a:t>
            </a:r>
          </a:p>
          <a:p>
            <a:r>
              <a:rPr lang="en-US" sz="2400" dirty="0"/>
              <a:t>Black footless tights</a:t>
            </a:r>
          </a:p>
          <a:p>
            <a:r>
              <a:rPr lang="en-US" sz="2400" dirty="0"/>
              <a:t>Bond Girls – Lacey, Bethany, Amy, Isla and Evie</a:t>
            </a:r>
          </a:p>
          <a:p>
            <a:r>
              <a:rPr lang="en-US" sz="2400" dirty="0"/>
              <a:t>Bare feet </a:t>
            </a:r>
          </a:p>
          <a:p>
            <a:r>
              <a:rPr lang="en-US" sz="2400" dirty="0"/>
              <a:t>Day of the dead hair – pony</a:t>
            </a:r>
          </a:p>
          <a:p>
            <a:r>
              <a:rPr lang="en-US" sz="2400" dirty="0"/>
              <a:t>Bond girls – pony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052E1C-2575-ABD4-932B-9CC5ACA580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04" t="28666" r="9530" b="26667"/>
          <a:stretch>
            <a:fillRect/>
          </a:stretch>
        </p:blipFill>
        <p:spPr>
          <a:xfrm>
            <a:off x="9169144" y="2971800"/>
            <a:ext cx="2788920" cy="306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55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67E17-7EFB-6B4D-63E8-B7B6BA1C4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79" y="697425"/>
            <a:ext cx="4711485" cy="20205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A3 Pied Piper- </a:t>
            </a:r>
            <a:br>
              <a:rPr lang="en-US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u="sng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Now children not Rats!!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group of children running in a field&#10;&#10;AI-generated content may be incorrect.">
            <a:extLst>
              <a:ext uri="{FF2B5EF4-FFF2-40B4-BE49-F238E27FC236}">
                <a16:creationId xmlns:a16="http://schemas.microsoft.com/office/drawing/2014/main" id="{D04D4568-0A10-6894-4FF4-FAA9378C1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95751" y="1744233"/>
            <a:ext cx="5708649" cy="33395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AB0654-C58E-3626-6599-936290C47E05}"/>
              </a:ext>
            </a:extLst>
          </p:cNvPr>
          <p:cNvSpPr txBox="1"/>
          <p:nvPr/>
        </p:nvSpPr>
        <p:spPr>
          <a:xfrm>
            <a:off x="587600" y="3079817"/>
            <a:ext cx="45874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/>
              <a:t>Boys</a:t>
            </a:r>
            <a:r>
              <a:rPr lang="en-US" sz="1800" dirty="0"/>
              <a:t> – Mark &amp; Ezra</a:t>
            </a:r>
          </a:p>
          <a:p>
            <a:r>
              <a:rPr lang="en-US" sz="1800" dirty="0"/>
              <a:t>Shorts and t-shirt, any colour, </a:t>
            </a:r>
          </a:p>
          <a:p>
            <a:r>
              <a:rPr lang="en-US" sz="1800" dirty="0"/>
              <a:t>Black ballet shoes</a:t>
            </a:r>
          </a:p>
          <a:p>
            <a:r>
              <a:rPr lang="en-US" sz="1800" u="sng" dirty="0"/>
              <a:t>Girls</a:t>
            </a:r>
          </a:p>
          <a:p>
            <a:r>
              <a:rPr lang="en-US" sz="1800" dirty="0"/>
              <a:t>Pretty dresses any style, above the knee in length.</a:t>
            </a:r>
          </a:p>
          <a:p>
            <a:r>
              <a:rPr lang="en-US" sz="1800" dirty="0"/>
              <a:t>Pink Ballet shoes </a:t>
            </a:r>
          </a:p>
          <a:p>
            <a:r>
              <a:rPr lang="en-US" sz="1800" dirty="0"/>
              <a:t>White socks with lace frill</a:t>
            </a:r>
          </a:p>
          <a:p>
            <a:r>
              <a:rPr lang="en-US" sz="1800" dirty="0"/>
              <a:t>Hair – tidy style</a:t>
            </a:r>
          </a:p>
          <a:p>
            <a:r>
              <a:rPr lang="en-US" sz="1800" i="1" dirty="0"/>
              <a:t>(Deposit has been returned to your account in Class manager)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96536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1B247F-8000-158F-B5AD-8D6BE794A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24" y="1255362"/>
            <a:ext cx="4046565" cy="202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A4 Miss Polly – Brigstock beginners  ballet </a:t>
            </a:r>
          </a:p>
        </p:txBody>
      </p:sp>
      <p:pic>
        <p:nvPicPr>
          <p:cNvPr id="4" name="Picture 3" descr="A child in a dress and hat&#10;&#10;AI-generated content may be incorrect.">
            <a:extLst>
              <a:ext uri="{FF2B5EF4-FFF2-40B4-BE49-F238E27FC236}">
                <a16:creationId xmlns:a16="http://schemas.microsoft.com/office/drawing/2014/main" id="{E2FB14BB-9B72-034C-CB6C-ABCCA497F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328" y="578738"/>
            <a:ext cx="4621495" cy="56705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C23976-FF83-F60D-E86C-5968ECEAA99B}"/>
              </a:ext>
            </a:extLst>
          </p:cNvPr>
          <p:cNvSpPr txBox="1"/>
          <p:nvPr/>
        </p:nvSpPr>
        <p:spPr>
          <a:xfrm>
            <a:off x="1211297" y="4179183"/>
            <a:ext cx="3379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Pink ballet shoes</a:t>
            </a:r>
          </a:p>
          <a:p>
            <a:r>
              <a:rPr lang="en-US" sz="2400" dirty="0"/>
              <a:t>White socks with lace frill</a:t>
            </a:r>
          </a:p>
          <a:p>
            <a:r>
              <a:rPr lang="en-US" sz="2400" dirty="0"/>
              <a:t>Hair – Two plaits </a:t>
            </a:r>
          </a:p>
        </p:txBody>
      </p:sp>
    </p:spTree>
    <p:extLst>
      <p:ext uri="{BB962C8B-B14F-4D97-AF65-F5344CB8AC3E}">
        <p14:creationId xmlns:p14="http://schemas.microsoft.com/office/powerpoint/2010/main" val="1142026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00BBC3-C6FD-86FE-352B-41CF2B88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A5 Ballerinas – Senior ballet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FE2CDE-1CA4-A268-30BA-B671E9450803}"/>
              </a:ext>
            </a:extLst>
          </p:cNvPr>
          <p:cNvSpPr txBox="1"/>
          <p:nvPr/>
        </p:nvSpPr>
        <p:spPr>
          <a:xfrm>
            <a:off x="1137034" y="2194102"/>
            <a:ext cx="4438036" cy="3908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Pink shoes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Pink footed tights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Hair – up for discussion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* Alfie to discuss in class </a:t>
            </a:r>
          </a:p>
        </p:txBody>
      </p:sp>
      <p:pic>
        <p:nvPicPr>
          <p:cNvPr id="5" name="Content Placeholder 4" descr="A screenshot of a person dancing&#10;&#10;AI-generated content may be incorrect.">
            <a:extLst>
              <a:ext uri="{FF2B5EF4-FFF2-40B4-BE49-F238E27FC236}">
                <a16:creationId xmlns:a16="http://schemas.microsoft.com/office/drawing/2014/main" id="{3A3FA034-FCC5-24D5-DC7D-4BA130014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610" y="858282"/>
            <a:ext cx="4737650" cy="516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03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garment&#10;&#10;AI-generated content may be incorrect.">
            <a:extLst>
              <a:ext uri="{FF2B5EF4-FFF2-40B4-BE49-F238E27FC236}">
                <a16:creationId xmlns:a16="http://schemas.microsoft.com/office/drawing/2014/main" id="{991A9C76-C0C4-3341-30F2-19DB515CB6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17"/>
          <a:stretch/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1D7E6A-758D-E753-A73A-30E42A910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156" y="1343621"/>
            <a:ext cx="3161940" cy="26402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A6 Beetlejuice – Grade 3 modern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EB4411-9705-A020-D6DA-09CA9929E856}"/>
              </a:ext>
            </a:extLst>
          </p:cNvPr>
          <p:cNvSpPr txBox="1"/>
          <p:nvPr/>
        </p:nvSpPr>
        <p:spPr>
          <a:xfrm>
            <a:off x="296156" y="4241800"/>
            <a:ext cx="35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 Jazz shoes </a:t>
            </a:r>
          </a:p>
          <a:p>
            <a:r>
              <a:rPr lang="en-US" dirty="0"/>
              <a:t>Vest top – included with suit</a:t>
            </a:r>
          </a:p>
          <a:p>
            <a:r>
              <a:rPr lang="en-US" dirty="0"/>
              <a:t>Black socks </a:t>
            </a:r>
          </a:p>
          <a:p>
            <a:r>
              <a:rPr lang="en-US" dirty="0"/>
              <a:t>Hair – pony </a:t>
            </a:r>
          </a:p>
        </p:txBody>
      </p:sp>
    </p:spTree>
    <p:extLst>
      <p:ext uri="{BB962C8B-B14F-4D97-AF65-F5344CB8AC3E}">
        <p14:creationId xmlns:p14="http://schemas.microsoft.com/office/powerpoint/2010/main" val="2092622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4BCE9E-ED99-C7E8-1082-6B04BA6A1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444" y="578738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A7 Doll on a Music </a:t>
            </a:r>
            <a:r>
              <a:rPr lang="en-US" dirty="0"/>
              <a:t>B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ox – </a:t>
            </a:r>
            <a:r>
              <a:rPr lang="en-US" dirty="0"/>
              <a:t>C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lass Ballet </a:t>
            </a:r>
          </a:p>
        </p:txBody>
      </p:sp>
      <p:pic>
        <p:nvPicPr>
          <p:cNvPr id="5" name="Picture 4" descr="A screenshot of a dress&#10;&#10;AI-generated content may be incorrect.">
            <a:extLst>
              <a:ext uri="{FF2B5EF4-FFF2-40B4-BE49-F238E27FC236}">
                <a16:creationId xmlns:a16="http://schemas.microsoft.com/office/drawing/2014/main" id="{78DE85C3-4BB1-D34D-0D2F-549D94274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595" y="578738"/>
            <a:ext cx="5542961" cy="56705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710E99-6152-A4D2-DC95-C1B264875DA3}"/>
              </a:ext>
            </a:extLst>
          </p:cNvPr>
          <p:cNvSpPr txBox="1"/>
          <p:nvPr/>
        </p:nvSpPr>
        <p:spPr>
          <a:xfrm>
            <a:off x="1081924" y="3730954"/>
            <a:ext cx="4053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Pink ballet shoes</a:t>
            </a:r>
          </a:p>
          <a:p>
            <a:r>
              <a:rPr lang="en-US" dirty="0"/>
              <a:t>White ankle socks with lace frill</a:t>
            </a:r>
          </a:p>
          <a:p>
            <a:r>
              <a:rPr lang="en-US" dirty="0"/>
              <a:t>Hair – Ballet buns </a:t>
            </a:r>
          </a:p>
        </p:txBody>
      </p:sp>
    </p:spTree>
    <p:extLst>
      <p:ext uri="{BB962C8B-B14F-4D97-AF65-F5344CB8AC3E}">
        <p14:creationId xmlns:p14="http://schemas.microsoft.com/office/powerpoint/2010/main" val="1114685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D70FAA-0BEC-57AB-8BD2-4BE9E8F0F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A8 Me Old Bamboo – Grade 1 modern </a:t>
            </a:r>
          </a:p>
        </p:txBody>
      </p:sp>
      <p:pic>
        <p:nvPicPr>
          <p:cNvPr id="5" name="Picture 4" descr="A child in a red and white striped shirt and hat&#10;&#10;AI-generated content may be incorrect.">
            <a:extLst>
              <a:ext uri="{FF2B5EF4-FFF2-40B4-BE49-F238E27FC236}">
                <a16:creationId xmlns:a16="http://schemas.microsoft.com/office/drawing/2014/main" id="{2BC6C3C0-46BB-3565-A1C1-B542716A2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419" y="578738"/>
            <a:ext cx="5571312" cy="56705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D8C7F1-024C-4CFC-A69D-BDC7A9E2141F}"/>
              </a:ext>
            </a:extLst>
          </p:cNvPr>
          <p:cNvSpPr txBox="1"/>
          <p:nvPr/>
        </p:nvSpPr>
        <p:spPr>
          <a:xfrm>
            <a:off x="773408" y="4114800"/>
            <a:ext cx="3823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 Leotard </a:t>
            </a:r>
          </a:p>
          <a:p>
            <a:r>
              <a:rPr lang="en-US" dirty="0"/>
              <a:t>Black footless tights</a:t>
            </a:r>
          </a:p>
          <a:p>
            <a:r>
              <a:rPr lang="en-US" dirty="0"/>
              <a:t>Black dance shorts</a:t>
            </a:r>
          </a:p>
          <a:p>
            <a:r>
              <a:rPr lang="en-US" dirty="0"/>
              <a:t>Pink ballet shoes</a:t>
            </a:r>
          </a:p>
          <a:p>
            <a:r>
              <a:rPr lang="en-US" dirty="0"/>
              <a:t>Hair – two plaits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9C938-A629-80CB-EE62-DEFF578DA742}"/>
              </a:ext>
            </a:extLst>
          </p:cNvPr>
          <p:cNvSpPr txBox="1"/>
          <p:nvPr/>
        </p:nvSpPr>
        <p:spPr>
          <a:xfrm>
            <a:off x="6389916" y="5865906"/>
            <a:ext cx="1966684" cy="38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Hats not included </a:t>
            </a:r>
          </a:p>
        </p:txBody>
      </p:sp>
    </p:spTree>
    <p:extLst>
      <p:ext uri="{BB962C8B-B14F-4D97-AF65-F5344CB8AC3E}">
        <p14:creationId xmlns:p14="http://schemas.microsoft.com/office/powerpoint/2010/main" val="2191844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031DED-DCA7-3DEC-B7F1-2818C4841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Newsies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CC9BD3-C686-AD7C-E977-FBF46E432BC5}"/>
              </a:ext>
            </a:extLst>
          </p:cNvPr>
          <p:cNvSpPr txBox="1"/>
          <p:nvPr/>
        </p:nvSpPr>
        <p:spPr>
          <a:xfrm>
            <a:off x="1137034" y="2194102"/>
            <a:ext cx="4438036" cy="3908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Find your own costume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Jeans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Checkered shirt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Tap shoes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Hair – to be discussed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/>
              <a:t>(Deposit has been returned to your account in Class manager)</a:t>
            </a:r>
          </a:p>
        </p:txBody>
      </p:sp>
      <p:pic>
        <p:nvPicPr>
          <p:cNvPr id="10" name="Picture 9" descr="A group of people holding their hands up&#10;&#10;AI-generated content may be incorrect.">
            <a:extLst>
              <a:ext uri="{FF2B5EF4-FFF2-40B4-BE49-F238E27FC236}">
                <a16:creationId xmlns:a16="http://schemas.microsoft.com/office/drawing/2014/main" id="{28784F15-AC7D-F5BC-B32D-40D3DD43E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80610" y="2107643"/>
            <a:ext cx="4737650" cy="26649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698FF-70E3-C72B-5366-593D83544BCE}"/>
              </a:ext>
            </a:extLst>
          </p:cNvPr>
          <p:cNvSpPr txBox="1"/>
          <p:nvPr/>
        </p:nvSpPr>
        <p:spPr>
          <a:xfrm>
            <a:off x="9163742" y="4572516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studyingresearch.com/2020/04/14/newsies-is-secretly-about-the-value-of-informatio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41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912</Words>
  <Application>Microsoft Macintosh PowerPoint</Application>
  <PresentationFormat>Widescreen</PresentationFormat>
  <Paragraphs>154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Aptos</vt:lpstr>
      <vt:lpstr>Aptos Display</vt:lpstr>
      <vt:lpstr>Arial</vt:lpstr>
      <vt:lpstr>Office Theme</vt:lpstr>
      <vt:lpstr>PowerPoint Presentation</vt:lpstr>
      <vt:lpstr>A2 The Emerald City - Grade 2 modern </vt:lpstr>
      <vt:lpstr>A3 Pied Piper-  Now children not Rats!!</vt:lpstr>
      <vt:lpstr>A4 Miss Polly – Brigstock beginners  ballet </vt:lpstr>
      <vt:lpstr>A5 Ballerinas – Senior ballet </vt:lpstr>
      <vt:lpstr>A6 Beetlejuice – Grade 3 modern </vt:lpstr>
      <vt:lpstr>A7 Doll on a Music Box – Class Ballet </vt:lpstr>
      <vt:lpstr>A8 Me Old Bamboo – Grade 1 modern </vt:lpstr>
      <vt:lpstr>Newsies </vt:lpstr>
      <vt:lpstr>A10 Tarentella – Grade 3 Ballet </vt:lpstr>
      <vt:lpstr>A11 In an English Country Garden – prelim ballet </vt:lpstr>
      <vt:lpstr>A12 Waltz of the flowers – Grade 5 ballet</vt:lpstr>
      <vt:lpstr>A13 Can’t Stop the Beat – Grade 2 tap</vt:lpstr>
      <vt:lpstr>A14 Pirates &amp; Mermaids – Beginners &amp; Class Tap</vt:lpstr>
      <vt:lpstr>B1 Cowgirls – Prelim tap</vt:lpstr>
      <vt:lpstr>B2 Dear Evan Hansen – Brigstock Grade 2 &amp; 3 Ballet</vt:lpstr>
      <vt:lpstr>B3 Wedding of the Painted dolls – Grade 2 ballet </vt:lpstr>
      <vt:lpstr>B4 Trio of tappers – Grade 4 Tap</vt:lpstr>
      <vt:lpstr>B5 Singing in the Rain – Grade 1 Tap</vt:lpstr>
      <vt:lpstr>B6 Mario Cart – Prelim modern </vt:lpstr>
      <vt:lpstr>B7 Top Hats and Tails – Grade 3 Tap</vt:lpstr>
      <vt:lpstr>B8 Motown Tribute – Senior Modern</vt:lpstr>
      <vt:lpstr>B9 Pick a Pocket or Two – Brigstock prelim and Grade 1 Ballet</vt:lpstr>
      <vt:lpstr>B10 Worst Witch – Grade 1 Ballet</vt:lpstr>
      <vt:lpstr>B11 Bridgeton – Adult Ballet</vt:lpstr>
      <vt:lpstr>B12 Ompa Pah Pah – Brigstock Grade 4&amp;5 Ballet</vt:lpstr>
      <vt:lpstr>B13 Zombies and Ghostbusters – Class and Grade one gymnastics dance </vt:lpstr>
      <vt:lpstr>B14 Day of the Dead and Bond Girls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Dena Smith</dc:creator>
  <cp:lastModifiedBy>Dena Smith</cp:lastModifiedBy>
  <cp:revision>9</cp:revision>
  <dcterms:created xsi:type="dcterms:W3CDTF">2025-04-14T11:01:27Z</dcterms:created>
  <dcterms:modified xsi:type="dcterms:W3CDTF">2025-05-20T12:37:08Z</dcterms:modified>
</cp:coreProperties>
</file>